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4" r:id="rId2"/>
    <p:sldId id="257" r:id="rId3"/>
    <p:sldId id="258" r:id="rId4"/>
    <p:sldId id="261" r:id="rId5"/>
    <p:sldId id="303" r:id="rId6"/>
    <p:sldId id="302" r:id="rId7"/>
    <p:sldId id="294" r:id="rId8"/>
    <p:sldId id="292" r:id="rId9"/>
    <p:sldId id="293" r:id="rId10"/>
    <p:sldId id="262" r:id="rId11"/>
    <p:sldId id="263" r:id="rId12"/>
    <p:sldId id="264" r:id="rId13"/>
    <p:sldId id="268" r:id="rId14"/>
    <p:sldId id="295" r:id="rId15"/>
    <p:sldId id="296" r:id="rId16"/>
    <p:sldId id="297" r:id="rId17"/>
    <p:sldId id="273" r:id="rId18"/>
    <p:sldId id="274" r:id="rId19"/>
    <p:sldId id="275" r:id="rId20"/>
    <p:sldId id="265" r:id="rId21"/>
    <p:sldId id="266" r:id="rId22"/>
    <p:sldId id="267" r:id="rId23"/>
    <p:sldId id="279" r:id="rId24"/>
    <p:sldId id="280" r:id="rId25"/>
    <p:sldId id="281" r:id="rId26"/>
    <p:sldId id="298" r:id="rId27"/>
    <p:sldId id="299" r:id="rId28"/>
    <p:sldId id="300" r:id="rId29"/>
    <p:sldId id="282" r:id="rId30"/>
    <p:sldId id="283" r:id="rId31"/>
    <p:sldId id="284" r:id="rId32"/>
    <p:sldId id="285" r:id="rId33"/>
    <p:sldId id="286" r:id="rId34"/>
    <p:sldId id="287" r:id="rId35"/>
    <p:sldId id="30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612" autoAdjust="0"/>
  </p:normalViewPr>
  <p:slideViewPr>
    <p:cSldViewPr>
      <p:cViewPr>
        <p:scale>
          <a:sx n="80" d="100"/>
          <a:sy n="80" d="100"/>
        </p:scale>
        <p:origin x="-780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04CBB-2C2F-4004-8C66-1CE4B17FB94E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E1BA1-37E2-456D-8682-D5E52B1A9E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2180-F48D-4688-A156-2D022D148D4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629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2\Desktop\&#1082;&#1086;&#1085;&#1094;&#1077;&#1088;&#1090;%203.04.19\&#1052;&#1091;&#1079;&#1099;&#1082;&#1072;%20&#1076;&#1083;&#1103;%20&#1092;&#1080;&#1083;&#1100;&#1084;&#1072;%20&#1085;&#1072;%20&#1079;&#1072;&#1082;&#1088;&#1099;&#1090;&#1080;&#1077;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42852"/>
            <a:ext cx="8072494" cy="2000264"/>
          </a:xfrm>
        </p:spPr>
        <p:txBody>
          <a:bodyPr>
            <a:normAutofit fontScale="70000" lnSpcReduction="20000"/>
          </a:bodyPr>
          <a:lstStyle/>
          <a:p>
            <a:r>
              <a:rPr lang="ru-RU" sz="3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этап Всероссийской олимпиады профессионального мастерства обучающихся по специальностям среднего профессионального образования укрупненной группы  </a:t>
            </a:r>
            <a:endParaRPr lang="ru-RU" sz="3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35.00.00 «Сельское, лесное и рыбное хозяйство»</a:t>
            </a:r>
            <a:endParaRPr lang="ru-RU" sz="3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8150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bsht56.ru/2019/olympics-1-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143116"/>
            <a:ext cx="417646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42844" y="5828961"/>
            <a:ext cx="88583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Специальности: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35.02.07 «Механизация сельского хозяйства»,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35.02.08 «Электрификация и автоматизация сельского хозяйства»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Музыка для фильма на закрыти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11.jpg"/>
          <p:cNvPicPr>
            <a:picLocks noChangeAspect="1"/>
          </p:cNvPicPr>
          <p:nvPr/>
        </p:nvPicPr>
        <p:blipFill>
          <a:blip r:embed="rId2" cstate="print"/>
          <a:srcRect t="2229" r="21875" b="938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advTm="6578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блюдатели.jpg"/>
          <p:cNvPicPr>
            <a:picLocks noChangeAspect="1"/>
          </p:cNvPicPr>
          <p:nvPr/>
        </p:nvPicPr>
        <p:blipFill>
          <a:blip r:embed="rId2" cstate="print"/>
          <a:srcRect l="2343" r="2289" b="1431"/>
          <a:stretch>
            <a:fillRect/>
          </a:stretch>
        </p:blipFill>
        <p:spPr>
          <a:xfrm>
            <a:off x="-33" y="-1"/>
            <a:ext cx="9199575" cy="6858001"/>
          </a:xfrm>
          <a:prstGeom prst="rect">
            <a:avLst/>
          </a:prstGeom>
        </p:spPr>
      </p:pic>
    </p:spTree>
  </p:cSld>
  <p:clrMapOvr>
    <a:masterClrMapping/>
  </p:clrMapOvr>
  <p:transition advTm="6297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шение задачи.jpg"/>
          <p:cNvPicPr>
            <a:picLocks noChangeAspect="1"/>
          </p:cNvPicPr>
          <p:nvPr/>
        </p:nvPicPr>
        <p:blipFill>
          <a:blip r:embed="rId2" cstate="print"/>
          <a:srcRect l="2735" r="17492" b="56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813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актор1.jpg"/>
          <p:cNvPicPr>
            <a:picLocks noChangeAspect="1"/>
          </p:cNvPicPr>
          <p:nvPr/>
        </p:nvPicPr>
        <p:blipFill>
          <a:blip r:embed="rId2" cstate="print"/>
          <a:srcRect l="1335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109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актор2.jpg"/>
          <p:cNvPicPr>
            <a:picLocks noChangeAspect="1"/>
          </p:cNvPicPr>
          <p:nvPr/>
        </p:nvPicPr>
        <p:blipFill>
          <a:blip r:embed="rId2" cstate="print"/>
          <a:srcRect l="23701"/>
          <a:stretch>
            <a:fillRect/>
          </a:stretch>
        </p:blipFill>
        <p:spPr>
          <a:xfrm>
            <a:off x="0" y="0"/>
            <a:ext cx="9144032" cy="6858000"/>
          </a:xfrm>
          <a:prstGeom prst="rect">
            <a:avLst/>
          </a:prstGeom>
        </p:spPr>
      </p:pic>
    </p:spTree>
  </p:cSld>
  <p:clrMapOvr>
    <a:masterClrMapping/>
  </p:clrMapOvr>
  <p:transition advTm="7047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актор3.jpg"/>
          <p:cNvPicPr>
            <a:picLocks noChangeAspect="1"/>
          </p:cNvPicPr>
          <p:nvPr/>
        </p:nvPicPr>
        <p:blipFill>
          <a:blip r:embed="rId2" cstate="print"/>
          <a:srcRect l="15625" t="310" r="287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7047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рактор4.jpg"/>
          <p:cNvPicPr>
            <a:picLocks noChangeAspect="1"/>
          </p:cNvPicPr>
          <p:nvPr/>
        </p:nvPicPr>
        <p:blipFill>
          <a:blip r:embed="rId2" cstate="print"/>
          <a:srcRect l="2953" t="2740" r="2310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7187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346 026.jpg"/>
          <p:cNvPicPr>
            <a:picLocks noChangeAspect="1"/>
          </p:cNvPicPr>
          <p:nvPr/>
        </p:nvPicPr>
        <p:blipFill>
          <a:blip r:embed="rId2" cstate="print"/>
          <a:srcRect l="18164" r="683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7563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345 093.jpg"/>
          <p:cNvPicPr>
            <a:picLocks noChangeAspect="1"/>
          </p:cNvPicPr>
          <p:nvPr/>
        </p:nvPicPr>
        <p:blipFill>
          <a:blip r:embed="rId2" cstate="print"/>
          <a:srcRect l="6314" r="20217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</p:spTree>
  </p:cSld>
  <p:clrMapOvr>
    <a:masterClrMapping/>
  </p:clrMapOvr>
  <p:transition advTm="6312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345 176.jpg"/>
          <p:cNvPicPr>
            <a:picLocks noChangeAspect="1"/>
          </p:cNvPicPr>
          <p:nvPr/>
        </p:nvPicPr>
        <p:blipFill>
          <a:blip r:embed="rId2" cstate="print"/>
          <a:srcRect l="19336" r="566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469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готип 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357298"/>
            <a:ext cx="7000924" cy="3882609"/>
          </a:xfrm>
          <a:prstGeom prst="rect">
            <a:avLst/>
          </a:prstGeom>
        </p:spPr>
      </p:pic>
    </p:spTree>
  </p:cSld>
  <p:clrMapOvr>
    <a:masterClrMapping/>
  </p:clrMapOvr>
  <p:transition advTm="65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1 Практическая часть.jpg"/>
          <p:cNvPicPr>
            <a:picLocks noChangeAspect="1"/>
          </p:cNvPicPr>
          <p:nvPr/>
        </p:nvPicPr>
        <p:blipFill>
          <a:blip r:embed="rId2" cstate="print"/>
          <a:srcRect l="7031" r="17969"/>
          <a:stretch>
            <a:fillRect/>
          </a:stretch>
        </p:blipFill>
        <p:spPr>
          <a:xfrm>
            <a:off x="-1" y="0"/>
            <a:ext cx="9159423" cy="6858000"/>
          </a:xfrm>
          <a:prstGeom prst="rect">
            <a:avLst/>
          </a:prstGeom>
        </p:spPr>
      </p:pic>
    </p:spTree>
  </p:cSld>
  <p:clrMapOvr>
    <a:masterClrMapping/>
  </p:clrMapOvr>
  <p:transition advTm="6422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 Практическая часть.jpg"/>
          <p:cNvPicPr>
            <a:picLocks noChangeAspect="1"/>
          </p:cNvPicPr>
          <p:nvPr/>
        </p:nvPicPr>
        <p:blipFill>
          <a:blip r:embed="rId2" cstate="print"/>
          <a:srcRect t="15775" r="54736" b="28915"/>
          <a:stretch>
            <a:fillRect/>
          </a:stretch>
        </p:blipFill>
        <p:spPr>
          <a:xfrm>
            <a:off x="0" y="-71462"/>
            <a:ext cx="9144000" cy="6921570"/>
          </a:xfrm>
          <a:prstGeom prst="rect">
            <a:avLst/>
          </a:prstGeom>
        </p:spPr>
      </p:pic>
    </p:spTree>
  </p:cSld>
  <p:clrMapOvr>
    <a:masterClrMapping/>
  </p:clrMapOvr>
  <p:transition advTm="6172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 практическая часть.jpg"/>
          <p:cNvPicPr>
            <a:picLocks noChangeAspect="1"/>
          </p:cNvPicPr>
          <p:nvPr/>
        </p:nvPicPr>
        <p:blipFill>
          <a:blip r:embed="rId2" cstate="print"/>
          <a:srcRect l="6250" r="18283" b="61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advTm="6297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90403_144253.jpg"/>
          <p:cNvPicPr>
            <a:picLocks noChangeAspect="1"/>
          </p:cNvPicPr>
          <p:nvPr/>
        </p:nvPicPr>
        <p:blipFill>
          <a:blip r:embed="rId2" cstate="print"/>
          <a:srcRect l="25000"/>
          <a:stretch>
            <a:fillRect/>
          </a:stretch>
        </p:blipFill>
        <p:spPr>
          <a:xfrm>
            <a:off x="0" y="0"/>
            <a:ext cx="9144032" cy="6858000"/>
          </a:xfrm>
          <a:prstGeom prst="rect">
            <a:avLst/>
          </a:prstGeom>
        </p:spPr>
      </p:pic>
    </p:spTree>
  </p:cSld>
  <p:clrMapOvr>
    <a:masterClrMapping/>
  </p:clrMapOvr>
  <p:transition advTm="6172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03_144717.jpg"/>
          <p:cNvPicPr>
            <a:picLocks noChangeAspect="1"/>
          </p:cNvPicPr>
          <p:nvPr/>
        </p:nvPicPr>
        <p:blipFill>
          <a:blip r:embed="rId2" cstate="print"/>
          <a:srcRect l="12891" r="12109"/>
          <a:stretch>
            <a:fillRect/>
          </a:stretch>
        </p:blipFill>
        <p:spPr>
          <a:xfrm>
            <a:off x="0" y="0"/>
            <a:ext cx="9144032" cy="6858000"/>
          </a:xfrm>
          <a:prstGeom prst="rect">
            <a:avLst/>
          </a:prstGeom>
        </p:spPr>
      </p:pic>
    </p:spTree>
  </p:cSld>
  <p:clrMapOvr>
    <a:masterClrMapping/>
  </p:clrMapOvr>
  <p:transition advTm="6437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03_144815.jpg"/>
          <p:cNvPicPr>
            <a:picLocks noChangeAspect="1"/>
          </p:cNvPicPr>
          <p:nvPr/>
        </p:nvPicPr>
        <p:blipFill>
          <a:blip r:embed="rId2" cstate="print"/>
          <a:srcRect l="16992" r="8007"/>
          <a:stretch>
            <a:fillRect/>
          </a:stretch>
        </p:blipFill>
        <p:spPr>
          <a:xfrm>
            <a:off x="-32" y="0"/>
            <a:ext cx="9144032" cy="6858000"/>
          </a:xfrm>
          <a:prstGeom prst="rect">
            <a:avLst/>
          </a:prstGeom>
        </p:spPr>
      </p:pic>
    </p:spTree>
  </p:cSld>
  <p:clrMapOvr>
    <a:masterClrMapping/>
  </p:clrMapOvr>
  <p:transition advTm="736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03_134829.jpg"/>
          <p:cNvPicPr>
            <a:picLocks noChangeAspect="1"/>
          </p:cNvPicPr>
          <p:nvPr/>
        </p:nvPicPr>
        <p:blipFill>
          <a:blip r:embed="rId2" cstate="print"/>
          <a:srcRect l="22852" r="214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7015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03_134903.jpg"/>
          <p:cNvPicPr>
            <a:picLocks noChangeAspect="1"/>
          </p:cNvPicPr>
          <p:nvPr/>
        </p:nvPicPr>
        <p:blipFill>
          <a:blip r:embed="rId2" cstate="print"/>
          <a:srcRect l="9961" r="150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8141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03_134833.jpg"/>
          <p:cNvPicPr>
            <a:picLocks noChangeAspect="1"/>
          </p:cNvPicPr>
          <p:nvPr/>
        </p:nvPicPr>
        <p:blipFill>
          <a:blip r:embed="rId2" cstate="print"/>
          <a:srcRect l="43360" r="390" b="25000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advTm="6437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 день1.jpg"/>
          <p:cNvPicPr>
            <a:picLocks noChangeAspect="1"/>
          </p:cNvPicPr>
          <p:nvPr/>
        </p:nvPicPr>
        <p:blipFill>
          <a:blip r:embed="rId2" cstate="print"/>
          <a:srcRect r="19688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advTm="6391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a02f4dc572b947a792367efafd4054bb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375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 день 2.jpg"/>
          <p:cNvPicPr>
            <a:picLocks noChangeAspect="1"/>
          </p:cNvPicPr>
          <p:nvPr/>
        </p:nvPicPr>
        <p:blipFill>
          <a:blip r:embed="rId2" cstate="print"/>
          <a:srcRect l="10937" r="1354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advTm="6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 день 3.jpg"/>
          <p:cNvPicPr>
            <a:picLocks noChangeAspect="1"/>
          </p:cNvPicPr>
          <p:nvPr/>
        </p:nvPicPr>
        <p:blipFill>
          <a:blip r:embed="rId2" cstate="print"/>
          <a:srcRect l="2970" r="2100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968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0ad4f58ed4ab2e765ae0dc89527588f8-V.jpg"/>
          <p:cNvPicPr>
            <a:picLocks noChangeAspect="1"/>
          </p:cNvPicPr>
          <p:nvPr/>
        </p:nvPicPr>
        <p:blipFill>
          <a:blip r:embed="rId2" cstate="print"/>
          <a:srcRect l="26954" r="390" b="312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204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baa1c936b53b77f8b823448589641e8e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578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90403_095418.jpg"/>
          <p:cNvPicPr>
            <a:picLocks noChangeAspect="1"/>
          </p:cNvPicPr>
          <p:nvPr/>
        </p:nvPicPr>
        <p:blipFill>
          <a:blip r:embed="rId2" cstate="print"/>
          <a:srcRect r="24999"/>
          <a:stretch>
            <a:fillRect/>
          </a:stretch>
        </p:blipFill>
        <p:spPr>
          <a:xfrm>
            <a:off x="-32" y="0"/>
            <a:ext cx="9144032" cy="6858000"/>
          </a:xfrm>
          <a:prstGeom prst="rect">
            <a:avLst/>
          </a:prstGeom>
        </p:spPr>
      </p:pic>
    </p:spTree>
  </p:cSld>
  <p:clrMapOvr>
    <a:masterClrMapping/>
  </p:clrMapOvr>
  <p:transition advTm="6531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op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01435"/>
            <a:ext cx="6286544" cy="6270837"/>
          </a:xfrm>
          <a:prstGeom prst="rect">
            <a:avLst/>
          </a:prstGeom>
        </p:spPr>
      </p:pic>
    </p:spTree>
  </p:cSld>
  <p:clrMapOvr>
    <a:masterClrMapping/>
  </p:clrMapOvr>
  <p:transition advTm="8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едущие.jpg"/>
          <p:cNvPicPr>
            <a:picLocks noChangeAspect="1"/>
          </p:cNvPicPr>
          <p:nvPr/>
        </p:nvPicPr>
        <p:blipFill>
          <a:blip r:embed="rId2" cstate="print"/>
          <a:srcRect l="18065" t="5505" r="11144"/>
          <a:stretch>
            <a:fillRect/>
          </a:stretch>
        </p:blipFill>
        <p:spPr>
          <a:xfrm>
            <a:off x="-32" y="0"/>
            <a:ext cx="9144032" cy="6858000"/>
          </a:xfrm>
          <a:prstGeom prst="rect">
            <a:avLst/>
          </a:prstGeom>
        </p:spPr>
      </p:pic>
    </p:spTree>
  </p:cSld>
  <p:clrMapOvr>
    <a:masterClrMapping/>
  </p:clrMapOvr>
  <p:transition advTm="6344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Жюри.jpg"/>
          <p:cNvPicPr>
            <a:picLocks noChangeAspect="1"/>
          </p:cNvPicPr>
          <p:nvPr/>
        </p:nvPicPr>
        <p:blipFill>
          <a:blip r:embed="rId2" cstate="print"/>
          <a:srcRect l="9358" r="1578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094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кая-то тетка.jpg"/>
          <p:cNvPicPr>
            <a:picLocks noChangeAspect="1"/>
          </p:cNvPicPr>
          <p:nvPr/>
        </p:nvPicPr>
        <p:blipFill>
          <a:blip r:embed="rId2" cstate="print"/>
          <a:srcRect l="12192" r="567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407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рксен.jpg"/>
          <p:cNvPicPr>
            <a:picLocks noChangeAspect="1"/>
          </p:cNvPicPr>
          <p:nvPr/>
        </p:nvPicPr>
        <p:blipFill>
          <a:blip r:embed="rId2" cstate="print"/>
          <a:srcRect l="6901" r="194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031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Участники.jpg"/>
          <p:cNvPicPr>
            <a:picLocks noChangeAspect="1"/>
          </p:cNvPicPr>
          <p:nvPr/>
        </p:nvPicPr>
        <p:blipFill>
          <a:blip r:embed="rId2" cstate="print"/>
          <a:srcRect r="27083" b="1122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6031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ступление.jpg"/>
          <p:cNvPicPr>
            <a:picLocks noChangeAspect="1"/>
          </p:cNvPicPr>
          <p:nvPr/>
        </p:nvPicPr>
        <p:blipFill>
          <a:blip r:embed="rId2" cstate="print"/>
          <a:srcRect l="8779" r="1630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7094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40</Words>
  <PresentationFormat>Экран (4:3)</PresentationFormat>
  <Paragraphs>6</Paragraphs>
  <Slides>35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</dc:creator>
  <cp:lastModifiedBy>12</cp:lastModifiedBy>
  <cp:revision>26</cp:revision>
  <dcterms:created xsi:type="dcterms:W3CDTF">2019-04-03T06:18:16Z</dcterms:created>
  <dcterms:modified xsi:type="dcterms:W3CDTF">2019-04-04T06:56:42Z</dcterms:modified>
</cp:coreProperties>
</file>